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891200" cy="32918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657" kern="1200">
        <a:solidFill>
          <a:schemeClr val="tx1"/>
        </a:solidFill>
        <a:latin typeface="Arial" charset="0"/>
        <a:ea typeface="+mn-ea"/>
        <a:cs typeface="+mn-cs"/>
      </a:defRPr>
    </a:lvl1pPr>
    <a:lvl2pPr marL="436382" algn="l" rtl="0" fontAlgn="base">
      <a:spcBef>
        <a:spcPct val="0"/>
      </a:spcBef>
      <a:spcAft>
        <a:spcPct val="0"/>
      </a:spcAft>
      <a:defRPr sz="8657" kern="1200">
        <a:solidFill>
          <a:schemeClr val="tx1"/>
        </a:solidFill>
        <a:latin typeface="Arial" charset="0"/>
        <a:ea typeface="+mn-ea"/>
        <a:cs typeface="+mn-cs"/>
      </a:defRPr>
    </a:lvl2pPr>
    <a:lvl3pPr marL="872764" algn="l" rtl="0" fontAlgn="base">
      <a:spcBef>
        <a:spcPct val="0"/>
      </a:spcBef>
      <a:spcAft>
        <a:spcPct val="0"/>
      </a:spcAft>
      <a:defRPr sz="8657" kern="1200">
        <a:solidFill>
          <a:schemeClr val="tx1"/>
        </a:solidFill>
        <a:latin typeface="Arial" charset="0"/>
        <a:ea typeface="+mn-ea"/>
        <a:cs typeface="+mn-cs"/>
      </a:defRPr>
    </a:lvl3pPr>
    <a:lvl4pPr marL="1309147" algn="l" rtl="0" fontAlgn="base">
      <a:spcBef>
        <a:spcPct val="0"/>
      </a:spcBef>
      <a:spcAft>
        <a:spcPct val="0"/>
      </a:spcAft>
      <a:defRPr sz="8657" kern="1200">
        <a:solidFill>
          <a:schemeClr val="tx1"/>
        </a:solidFill>
        <a:latin typeface="Arial" charset="0"/>
        <a:ea typeface="+mn-ea"/>
        <a:cs typeface="+mn-cs"/>
      </a:defRPr>
    </a:lvl4pPr>
    <a:lvl5pPr marL="1745529" algn="l" rtl="0" fontAlgn="base">
      <a:spcBef>
        <a:spcPct val="0"/>
      </a:spcBef>
      <a:spcAft>
        <a:spcPct val="0"/>
      </a:spcAft>
      <a:defRPr sz="8657" kern="1200">
        <a:solidFill>
          <a:schemeClr val="tx1"/>
        </a:solidFill>
        <a:latin typeface="Arial" charset="0"/>
        <a:ea typeface="+mn-ea"/>
        <a:cs typeface="+mn-cs"/>
      </a:defRPr>
    </a:lvl5pPr>
    <a:lvl6pPr marL="2181911" algn="l" defTabSz="872764" rtl="0" eaLnBrk="1" latinLnBrk="0" hangingPunct="1">
      <a:defRPr sz="8657" kern="1200">
        <a:solidFill>
          <a:schemeClr val="tx1"/>
        </a:solidFill>
        <a:latin typeface="Arial" charset="0"/>
        <a:ea typeface="+mn-ea"/>
        <a:cs typeface="+mn-cs"/>
      </a:defRPr>
    </a:lvl6pPr>
    <a:lvl7pPr marL="2618293" algn="l" defTabSz="872764" rtl="0" eaLnBrk="1" latinLnBrk="0" hangingPunct="1">
      <a:defRPr sz="8657" kern="1200">
        <a:solidFill>
          <a:schemeClr val="tx1"/>
        </a:solidFill>
        <a:latin typeface="Arial" charset="0"/>
        <a:ea typeface="+mn-ea"/>
        <a:cs typeface="+mn-cs"/>
      </a:defRPr>
    </a:lvl7pPr>
    <a:lvl8pPr marL="3054674" algn="l" defTabSz="872764" rtl="0" eaLnBrk="1" latinLnBrk="0" hangingPunct="1">
      <a:defRPr sz="8657" kern="1200">
        <a:solidFill>
          <a:schemeClr val="tx1"/>
        </a:solidFill>
        <a:latin typeface="Arial" charset="0"/>
        <a:ea typeface="+mn-ea"/>
        <a:cs typeface="+mn-cs"/>
      </a:defRPr>
    </a:lvl8pPr>
    <a:lvl9pPr marL="3491057" algn="l" defTabSz="872764" rtl="0" eaLnBrk="1" latinLnBrk="0" hangingPunct="1">
      <a:defRPr sz="8657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62" autoAdjust="0"/>
    <p:restoredTop sz="95203" autoAdjust="0"/>
  </p:normalViewPr>
  <p:slideViewPr>
    <p:cSldViewPr>
      <p:cViewPr varScale="1">
        <p:scale>
          <a:sx n="23" d="100"/>
          <a:sy n="23" d="100"/>
        </p:scale>
        <p:origin x="1992" y="66"/>
      </p:cViewPr>
      <p:guideLst>
        <p:guide orient="horz" pos="10368"/>
        <p:guide pos="13824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FA96087-6906-464C-A7E3-93B4E97AE877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9F0298-974F-4DD7-AF6D-1B6303556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34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9F0298-974F-4DD7-AF6D-1B63035566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330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254" y="10226675"/>
            <a:ext cx="37308693" cy="7054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974" y="18653125"/>
            <a:ext cx="30723254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36382" indent="0" algn="ctr">
              <a:buNone/>
              <a:defRPr/>
            </a:lvl2pPr>
            <a:lvl3pPr marL="872764" indent="0" algn="ctr">
              <a:buNone/>
              <a:defRPr/>
            </a:lvl3pPr>
            <a:lvl4pPr marL="1309147" indent="0" algn="ctr">
              <a:buNone/>
              <a:defRPr/>
            </a:lvl4pPr>
            <a:lvl5pPr marL="1745529" indent="0" algn="ctr">
              <a:buNone/>
              <a:defRPr/>
            </a:lvl5pPr>
            <a:lvl6pPr marL="2181911" indent="0" algn="ctr">
              <a:buNone/>
              <a:defRPr/>
            </a:lvl6pPr>
            <a:lvl7pPr marL="2618293" indent="0" algn="ctr">
              <a:buNone/>
              <a:defRPr/>
            </a:lvl7pPr>
            <a:lvl8pPr marL="3054674" indent="0" algn="ctr">
              <a:buNone/>
              <a:defRPr/>
            </a:lvl8pPr>
            <a:lvl9pPr marL="349105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DBA3BE-8EDF-4360-8BBE-E969C24206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D8583-CFF7-47EC-B377-66E0ECF27C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39"/>
            <a:ext cx="37307228" cy="6537325"/>
          </a:xfrm>
        </p:spPr>
        <p:txBody>
          <a:bodyPr anchor="t"/>
          <a:lstStyle>
            <a:lvl1pPr algn="l">
              <a:defRPr sz="385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228" cy="7200900"/>
          </a:xfrm>
        </p:spPr>
        <p:txBody>
          <a:bodyPr anchor="b"/>
          <a:lstStyle>
            <a:lvl1pPr marL="0" indent="0">
              <a:buNone/>
              <a:defRPr sz="1886"/>
            </a:lvl1pPr>
            <a:lvl2pPr marL="436382" indent="0">
              <a:buNone/>
              <a:defRPr sz="1714"/>
            </a:lvl2pPr>
            <a:lvl3pPr marL="872764" indent="0">
              <a:buNone/>
              <a:defRPr sz="1543"/>
            </a:lvl3pPr>
            <a:lvl4pPr marL="1309147" indent="0">
              <a:buNone/>
              <a:defRPr sz="1371"/>
            </a:lvl4pPr>
            <a:lvl5pPr marL="1745529" indent="0">
              <a:buNone/>
              <a:defRPr sz="1371"/>
            </a:lvl5pPr>
            <a:lvl6pPr marL="2181911" indent="0">
              <a:buNone/>
              <a:defRPr sz="1371"/>
            </a:lvl6pPr>
            <a:lvl7pPr marL="2618293" indent="0">
              <a:buNone/>
              <a:defRPr sz="1371"/>
            </a:lvl7pPr>
            <a:lvl8pPr marL="3054674" indent="0">
              <a:buNone/>
              <a:defRPr sz="1371"/>
            </a:lvl8pPr>
            <a:lvl9pPr marL="3491057" indent="0">
              <a:buNone/>
              <a:defRPr sz="1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73185-0329-4EE0-8B5A-3A8E779DE4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5147" y="7681913"/>
            <a:ext cx="19680116" cy="21724937"/>
          </a:xfrm>
        </p:spPr>
        <p:txBody>
          <a:bodyPr/>
          <a:lstStyle>
            <a:lvl1pPr>
              <a:defRPr sz="2657"/>
            </a:lvl1pPr>
            <a:lvl2pPr>
              <a:defRPr sz="2314"/>
            </a:lvl2pPr>
            <a:lvl3pPr>
              <a:defRPr sz="1886"/>
            </a:lvl3pPr>
            <a:lvl4pPr>
              <a:defRPr sz="1714"/>
            </a:lvl4pPr>
            <a:lvl5pPr>
              <a:defRPr sz="1714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5939" y="7681913"/>
            <a:ext cx="19680116" cy="21724937"/>
          </a:xfrm>
        </p:spPr>
        <p:txBody>
          <a:bodyPr/>
          <a:lstStyle>
            <a:lvl1pPr>
              <a:defRPr sz="2657"/>
            </a:lvl1pPr>
            <a:lvl2pPr>
              <a:defRPr sz="2314"/>
            </a:lvl2pPr>
            <a:lvl3pPr>
              <a:defRPr sz="1886"/>
            </a:lvl3pPr>
            <a:lvl4pPr>
              <a:defRPr sz="1714"/>
            </a:lvl4pPr>
            <a:lvl5pPr>
              <a:defRPr sz="1714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DF1F2-07A4-4A51-8565-CD16F82974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147" y="1317625"/>
            <a:ext cx="39500907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146" y="7369176"/>
            <a:ext cx="19392900" cy="3070225"/>
          </a:xfrm>
        </p:spPr>
        <p:txBody>
          <a:bodyPr anchor="b"/>
          <a:lstStyle>
            <a:lvl1pPr marL="0" indent="0">
              <a:buNone/>
              <a:defRPr sz="2314" b="1"/>
            </a:lvl1pPr>
            <a:lvl2pPr marL="436382" indent="0">
              <a:buNone/>
              <a:defRPr sz="1886" b="1"/>
            </a:lvl2pPr>
            <a:lvl3pPr marL="872764" indent="0">
              <a:buNone/>
              <a:defRPr sz="1714" b="1"/>
            </a:lvl3pPr>
            <a:lvl4pPr marL="1309147" indent="0">
              <a:buNone/>
              <a:defRPr sz="1543" b="1"/>
            </a:lvl4pPr>
            <a:lvl5pPr marL="1745529" indent="0">
              <a:buNone/>
              <a:defRPr sz="1543" b="1"/>
            </a:lvl5pPr>
            <a:lvl6pPr marL="2181911" indent="0">
              <a:buNone/>
              <a:defRPr sz="1543" b="1"/>
            </a:lvl6pPr>
            <a:lvl7pPr marL="2618293" indent="0">
              <a:buNone/>
              <a:defRPr sz="1543" b="1"/>
            </a:lvl7pPr>
            <a:lvl8pPr marL="3054674" indent="0">
              <a:buNone/>
              <a:defRPr sz="1543" b="1"/>
            </a:lvl8pPr>
            <a:lvl9pPr marL="3491057" indent="0">
              <a:buNone/>
              <a:defRPr sz="154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5146" y="10439401"/>
            <a:ext cx="19392900" cy="18965863"/>
          </a:xfrm>
        </p:spPr>
        <p:txBody>
          <a:bodyPr/>
          <a:lstStyle>
            <a:lvl1pPr>
              <a:defRPr sz="2314"/>
            </a:lvl1pPr>
            <a:lvl2pPr>
              <a:defRPr sz="1886"/>
            </a:lvl2pPr>
            <a:lvl3pPr>
              <a:defRPr sz="171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5827" y="7369176"/>
            <a:ext cx="19400227" cy="3070225"/>
          </a:xfrm>
        </p:spPr>
        <p:txBody>
          <a:bodyPr anchor="b"/>
          <a:lstStyle>
            <a:lvl1pPr marL="0" indent="0">
              <a:buNone/>
              <a:defRPr sz="2314" b="1"/>
            </a:lvl1pPr>
            <a:lvl2pPr marL="436382" indent="0">
              <a:buNone/>
              <a:defRPr sz="1886" b="1"/>
            </a:lvl2pPr>
            <a:lvl3pPr marL="872764" indent="0">
              <a:buNone/>
              <a:defRPr sz="1714" b="1"/>
            </a:lvl3pPr>
            <a:lvl4pPr marL="1309147" indent="0">
              <a:buNone/>
              <a:defRPr sz="1543" b="1"/>
            </a:lvl4pPr>
            <a:lvl5pPr marL="1745529" indent="0">
              <a:buNone/>
              <a:defRPr sz="1543" b="1"/>
            </a:lvl5pPr>
            <a:lvl6pPr marL="2181911" indent="0">
              <a:buNone/>
              <a:defRPr sz="1543" b="1"/>
            </a:lvl6pPr>
            <a:lvl7pPr marL="2618293" indent="0">
              <a:buNone/>
              <a:defRPr sz="1543" b="1"/>
            </a:lvl7pPr>
            <a:lvl8pPr marL="3054674" indent="0">
              <a:buNone/>
              <a:defRPr sz="1543" b="1"/>
            </a:lvl8pPr>
            <a:lvl9pPr marL="3491057" indent="0">
              <a:buNone/>
              <a:defRPr sz="154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5827" y="10439401"/>
            <a:ext cx="19400227" cy="18965863"/>
          </a:xfrm>
        </p:spPr>
        <p:txBody>
          <a:bodyPr/>
          <a:lstStyle>
            <a:lvl1pPr>
              <a:defRPr sz="2314"/>
            </a:lvl1pPr>
            <a:lvl2pPr>
              <a:defRPr sz="1886"/>
            </a:lvl2pPr>
            <a:lvl3pPr>
              <a:defRPr sz="171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D7B8C-3CA5-4331-AB12-EC09698DD3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09B50E-A06F-4677-A574-F101A78507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F3E4E-F87D-4317-9F3B-3E16AEB1DC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146" y="1311275"/>
            <a:ext cx="14439900" cy="5576888"/>
          </a:xfrm>
        </p:spPr>
        <p:txBody>
          <a:bodyPr anchor="b"/>
          <a:lstStyle>
            <a:lvl1pPr algn="l">
              <a:defRPr sz="188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654" y="1311275"/>
            <a:ext cx="24536400" cy="28093988"/>
          </a:xfrm>
        </p:spPr>
        <p:txBody>
          <a:bodyPr/>
          <a:lstStyle>
            <a:lvl1pPr>
              <a:defRPr sz="3086"/>
            </a:lvl1pPr>
            <a:lvl2pPr>
              <a:defRPr sz="2657"/>
            </a:lvl2pPr>
            <a:lvl3pPr>
              <a:defRPr sz="2314"/>
            </a:lvl3pPr>
            <a:lvl4pPr>
              <a:defRPr sz="1886"/>
            </a:lvl4pPr>
            <a:lvl5pPr>
              <a:defRPr sz="1886"/>
            </a:lvl5pPr>
            <a:lvl6pPr>
              <a:defRPr sz="1886"/>
            </a:lvl6pPr>
            <a:lvl7pPr>
              <a:defRPr sz="1886"/>
            </a:lvl7pPr>
            <a:lvl8pPr>
              <a:defRPr sz="1886"/>
            </a:lvl8pPr>
            <a:lvl9pPr>
              <a:defRPr sz="18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5146" y="6888163"/>
            <a:ext cx="14439900" cy="22517100"/>
          </a:xfrm>
        </p:spPr>
        <p:txBody>
          <a:bodyPr/>
          <a:lstStyle>
            <a:lvl1pPr marL="0" indent="0">
              <a:buNone/>
              <a:defRPr sz="1371"/>
            </a:lvl1pPr>
            <a:lvl2pPr marL="436382" indent="0">
              <a:buNone/>
              <a:defRPr sz="1114"/>
            </a:lvl2pPr>
            <a:lvl3pPr marL="872764" indent="0">
              <a:buNone/>
              <a:defRPr sz="943"/>
            </a:lvl3pPr>
            <a:lvl4pPr marL="1309147" indent="0">
              <a:buNone/>
              <a:defRPr sz="857"/>
            </a:lvl4pPr>
            <a:lvl5pPr marL="1745529" indent="0">
              <a:buNone/>
              <a:defRPr sz="857"/>
            </a:lvl5pPr>
            <a:lvl6pPr marL="2181911" indent="0">
              <a:buNone/>
              <a:defRPr sz="857"/>
            </a:lvl6pPr>
            <a:lvl7pPr marL="2618293" indent="0">
              <a:buNone/>
              <a:defRPr sz="857"/>
            </a:lvl7pPr>
            <a:lvl8pPr marL="3054674" indent="0">
              <a:buNone/>
              <a:defRPr sz="857"/>
            </a:lvl8pPr>
            <a:lvl9pPr marL="3491057" indent="0">
              <a:buNone/>
              <a:defRPr sz="85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005973-D5A6-4726-9881-FA2AE97095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273" y="23042564"/>
            <a:ext cx="26334427" cy="2720975"/>
          </a:xfrm>
        </p:spPr>
        <p:txBody>
          <a:bodyPr anchor="b"/>
          <a:lstStyle>
            <a:lvl1pPr algn="l">
              <a:defRPr sz="188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3273" y="2941639"/>
            <a:ext cx="26334427" cy="19750087"/>
          </a:xfrm>
        </p:spPr>
        <p:txBody>
          <a:bodyPr/>
          <a:lstStyle>
            <a:lvl1pPr marL="0" indent="0">
              <a:buNone/>
              <a:defRPr sz="3086"/>
            </a:lvl1pPr>
            <a:lvl2pPr marL="436382" indent="0">
              <a:buNone/>
              <a:defRPr sz="2657"/>
            </a:lvl2pPr>
            <a:lvl3pPr marL="872764" indent="0">
              <a:buNone/>
              <a:defRPr sz="2314"/>
            </a:lvl3pPr>
            <a:lvl4pPr marL="1309147" indent="0">
              <a:buNone/>
              <a:defRPr sz="1886"/>
            </a:lvl4pPr>
            <a:lvl5pPr marL="1745529" indent="0">
              <a:buNone/>
              <a:defRPr sz="1886"/>
            </a:lvl5pPr>
            <a:lvl6pPr marL="2181911" indent="0">
              <a:buNone/>
              <a:defRPr sz="1886"/>
            </a:lvl6pPr>
            <a:lvl7pPr marL="2618293" indent="0">
              <a:buNone/>
              <a:defRPr sz="1886"/>
            </a:lvl7pPr>
            <a:lvl8pPr marL="3054674" indent="0">
              <a:buNone/>
              <a:defRPr sz="1886"/>
            </a:lvl8pPr>
            <a:lvl9pPr marL="3491057" indent="0">
              <a:buNone/>
              <a:defRPr sz="188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3273" y="25763539"/>
            <a:ext cx="26334427" cy="3862387"/>
          </a:xfrm>
        </p:spPr>
        <p:txBody>
          <a:bodyPr/>
          <a:lstStyle>
            <a:lvl1pPr marL="0" indent="0">
              <a:buNone/>
              <a:defRPr sz="1371"/>
            </a:lvl1pPr>
            <a:lvl2pPr marL="436382" indent="0">
              <a:buNone/>
              <a:defRPr sz="1114"/>
            </a:lvl2pPr>
            <a:lvl3pPr marL="872764" indent="0">
              <a:buNone/>
              <a:defRPr sz="943"/>
            </a:lvl3pPr>
            <a:lvl4pPr marL="1309147" indent="0">
              <a:buNone/>
              <a:defRPr sz="857"/>
            </a:lvl4pPr>
            <a:lvl5pPr marL="1745529" indent="0">
              <a:buNone/>
              <a:defRPr sz="857"/>
            </a:lvl5pPr>
            <a:lvl6pPr marL="2181911" indent="0">
              <a:buNone/>
              <a:defRPr sz="857"/>
            </a:lvl6pPr>
            <a:lvl7pPr marL="2618293" indent="0">
              <a:buNone/>
              <a:defRPr sz="857"/>
            </a:lvl7pPr>
            <a:lvl8pPr marL="3054674" indent="0">
              <a:buNone/>
              <a:defRPr sz="857"/>
            </a:lvl8pPr>
            <a:lvl9pPr marL="3491057" indent="0">
              <a:buNone/>
              <a:defRPr sz="85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620D8-AB89-4320-B52E-025D7282A0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EA166-DBBC-4F5D-8934-F4FDC656D6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0827" y="1319213"/>
            <a:ext cx="9875227" cy="280876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5146" y="1319213"/>
            <a:ext cx="29485005" cy="280876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811B8-A116-4267-B9B4-E0D3F1F37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5147" y="1319213"/>
            <a:ext cx="39500907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2041" tIns="256021" rIns="512041" bIns="25602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5147" y="7681913"/>
            <a:ext cx="39500907" cy="2172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2041" tIns="256021" rIns="512041" bIns="2560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95147" y="29978350"/>
            <a:ext cx="1024010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2041" tIns="256021" rIns="512041" bIns="256021" numCol="1" anchor="t" anchorCtr="0" compatLnSpc="1">
            <a:prstTxWarp prst="textNoShape">
              <a:avLst/>
            </a:prstTxWarp>
          </a:bodyPr>
          <a:lstStyle>
            <a:lvl1pPr defTabSz="4388065">
              <a:defRPr sz="6685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6747" y="29978350"/>
            <a:ext cx="1389770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2041" tIns="256021" rIns="512041" bIns="256021" numCol="1" anchor="t" anchorCtr="0" compatLnSpc="1">
            <a:prstTxWarp prst="textNoShape">
              <a:avLst/>
            </a:prstTxWarp>
          </a:bodyPr>
          <a:lstStyle>
            <a:lvl1pPr algn="ctr" defTabSz="4388065">
              <a:defRPr sz="6685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5947" y="29978350"/>
            <a:ext cx="1024010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2041" tIns="256021" rIns="512041" bIns="256021" numCol="1" anchor="t" anchorCtr="0" compatLnSpc="1">
            <a:prstTxWarp prst="textNoShape">
              <a:avLst/>
            </a:prstTxWarp>
          </a:bodyPr>
          <a:lstStyle>
            <a:lvl1pPr algn="r" defTabSz="4388065">
              <a:defRPr sz="6685"/>
            </a:lvl1pPr>
          </a:lstStyle>
          <a:p>
            <a:fld id="{C79AB0A0-26F0-4A28-AABC-519D9A27905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+mj-lt"/>
          <a:ea typeface="+mj-ea"/>
          <a:cs typeface="+mj-cs"/>
        </a:defRPr>
      </a:lvl1pPr>
      <a:lvl2pPr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2pPr>
      <a:lvl3pPr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3pPr>
      <a:lvl4pPr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4pPr>
      <a:lvl5pPr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5pPr>
      <a:lvl6pPr marL="436382"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6pPr>
      <a:lvl7pPr marL="872764"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7pPr>
      <a:lvl8pPr marL="1309147"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8pPr>
      <a:lvl9pPr marL="1745529" algn="ctr" defTabSz="4388065" rtl="0" fontAlgn="base">
        <a:spcBef>
          <a:spcPct val="0"/>
        </a:spcBef>
        <a:spcAft>
          <a:spcPct val="0"/>
        </a:spcAft>
        <a:defRPr sz="21085">
          <a:solidFill>
            <a:schemeClr val="tx2"/>
          </a:solidFill>
          <a:latin typeface="Arial" charset="0"/>
        </a:defRPr>
      </a:lvl9pPr>
    </p:titleStyle>
    <p:bodyStyle>
      <a:lvl1pPr marL="1645524" indent="-1645524" algn="l" defTabSz="4388065" rtl="0" fontAlgn="base">
        <a:spcBef>
          <a:spcPct val="20000"/>
        </a:spcBef>
        <a:spcAft>
          <a:spcPct val="0"/>
        </a:spcAft>
        <a:buChar char="•"/>
        <a:defRPr sz="15342">
          <a:solidFill>
            <a:schemeClr val="tx1"/>
          </a:solidFill>
          <a:latin typeface="+mn-lt"/>
          <a:ea typeface="+mn-ea"/>
          <a:cs typeface="+mn-cs"/>
        </a:defRPr>
      </a:lvl1pPr>
      <a:lvl2pPr marL="3566817" indent="-1372785" algn="l" defTabSz="4388065" rtl="0" fontAlgn="base">
        <a:spcBef>
          <a:spcPct val="20000"/>
        </a:spcBef>
        <a:spcAft>
          <a:spcPct val="0"/>
        </a:spcAft>
        <a:buChar char="–"/>
        <a:defRPr sz="13371">
          <a:solidFill>
            <a:schemeClr val="tx1"/>
          </a:solidFill>
          <a:latin typeface="+mn-lt"/>
        </a:defRPr>
      </a:lvl2pPr>
      <a:lvl3pPr marL="5485081" indent="-1097016" algn="l" defTabSz="4388065" rtl="0" fontAlgn="base">
        <a:spcBef>
          <a:spcPct val="20000"/>
        </a:spcBef>
        <a:spcAft>
          <a:spcPct val="0"/>
        </a:spcAft>
        <a:buChar char="•"/>
        <a:defRPr sz="11571">
          <a:solidFill>
            <a:schemeClr val="tx1"/>
          </a:solidFill>
          <a:latin typeface="+mn-lt"/>
        </a:defRPr>
      </a:lvl3pPr>
      <a:lvl4pPr marL="7679113" indent="-1095502" algn="l" defTabSz="4388065" rtl="0" fontAlgn="base">
        <a:spcBef>
          <a:spcPct val="20000"/>
        </a:spcBef>
        <a:spcAft>
          <a:spcPct val="0"/>
        </a:spcAft>
        <a:buChar char="–"/>
        <a:defRPr sz="9514">
          <a:solidFill>
            <a:schemeClr val="tx1"/>
          </a:solidFill>
          <a:latin typeface="+mn-lt"/>
        </a:defRPr>
      </a:lvl4pPr>
      <a:lvl5pPr marL="9876176" indent="-1098532" algn="l" defTabSz="4388065" rtl="0" fontAlgn="base">
        <a:spcBef>
          <a:spcPct val="20000"/>
        </a:spcBef>
        <a:spcAft>
          <a:spcPct val="0"/>
        </a:spcAft>
        <a:buChar char="»"/>
        <a:defRPr sz="9514">
          <a:solidFill>
            <a:schemeClr val="tx1"/>
          </a:solidFill>
          <a:latin typeface="+mn-lt"/>
        </a:defRPr>
      </a:lvl5pPr>
      <a:lvl6pPr marL="10312558" indent="-1098532" algn="l" defTabSz="4388065" rtl="0" fontAlgn="base">
        <a:spcBef>
          <a:spcPct val="20000"/>
        </a:spcBef>
        <a:spcAft>
          <a:spcPct val="0"/>
        </a:spcAft>
        <a:buChar char="»"/>
        <a:defRPr sz="9514">
          <a:solidFill>
            <a:schemeClr val="tx1"/>
          </a:solidFill>
          <a:latin typeface="+mn-lt"/>
        </a:defRPr>
      </a:lvl6pPr>
      <a:lvl7pPr marL="10748940" indent="-1098532" algn="l" defTabSz="4388065" rtl="0" fontAlgn="base">
        <a:spcBef>
          <a:spcPct val="20000"/>
        </a:spcBef>
        <a:spcAft>
          <a:spcPct val="0"/>
        </a:spcAft>
        <a:buChar char="»"/>
        <a:defRPr sz="9514">
          <a:solidFill>
            <a:schemeClr val="tx1"/>
          </a:solidFill>
          <a:latin typeface="+mn-lt"/>
        </a:defRPr>
      </a:lvl7pPr>
      <a:lvl8pPr marL="11185322" indent="-1098532" algn="l" defTabSz="4388065" rtl="0" fontAlgn="base">
        <a:spcBef>
          <a:spcPct val="20000"/>
        </a:spcBef>
        <a:spcAft>
          <a:spcPct val="0"/>
        </a:spcAft>
        <a:buChar char="»"/>
        <a:defRPr sz="9514">
          <a:solidFill>
            <a:schemeClr val="tx1"/>
          </a:solidFill>
          <a:latin typeface="+mn-lt"/>
        </a:defRPr>
      </a:lvl8pPr>
      <a:lvl9pPr marL="11621704" indent="-1098532" algn="l" defTabSz="4388065" rtl="0" fontAlgn="base">
        <a:spcBef>
          <a:spcPct val="20000"/>
        </a:spcBef>
        <a:spcAft>
          <a:spcPct val="0"/>
        </a:spcAft>
        <a:buChar char="»"/>
        <a:defRPr sz="9514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1pPr>
      <a:lvl2pPr marL="436382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2pPr>
      <a:lvl3pPr marL="872764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3pPr>
      <a:lvl4pPr marL="1309147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4pPr>
      <a:lvl5pPr marL="1745529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5pPr>
      <a:lvl6pPr marL="2181911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6pPr>
      <a:lvl7pPr marL="2618293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7pPr>
      <a:lvl8pPr marL="3054674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8pPr>
      <a:lvl9pPr marL="3491057" algn="l" defTabSz="872764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ader.jpg"/>
          <p:cNvPicPr>
            <a:picLocks noChangeAspect="1"/>
          </p:cNvPicPr>
          <p:nvPr/>
        </p:nvPicPr>
        <p:blipFill>
          <a:blip r:embed="rId3" cstate="print"/>
          <a:srcRect t="27479" b="17877"/>
          <a:stretch>
            <a:fillRect/>
          </a:stretch>
        </p:blipFill>
        <p:spPr>
          <a:xfrm>
            <a:off x="0" y="0"/>
            <a:ext cx="43891200" cy="5094514"/>
          </a:xfrm>
          <a:prstGeom prst="rect">
            <a:avLst/>
          </a:prstGeom>
        </p:spPr>
      </p:pic>
      <p:pic>
        <p:nvPicPr>
          <p:cNvPr id="10" name="Picture 9" descr="Foot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1871644"/>
            <a:ext cx="43891200" cy="112295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4540632" y="31973004"/>
            <a:ext cx="15216472" cy="945397"/>
            <a:chOff x="17281902" y="31973003"/>
            <a:chExt cx="16484511" cy="945397"/>
          </a:xfrm>
        </p:grpSpPr>
        <p:pic>
          <p:nvPicPr>
            <p:cNvPr id="11" name="Picture 10" descr="Footer2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281902" y="31973003"/>
              <a:ext cx="10988298" cy="94539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8516600" y="32181225"/>
              <a:ext cx="4433019" cy="567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86" dirty="0">
                  <a:solidFill>
                    <a:schemeClr val="bg1"/>
                  </a:solidFill>
                </a:rPr>
                <a:t>STUDENT FOCUSED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4068979" y="32181225"/>
              <a:ext cx="2962964" cy="567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86" dirty="0">
                  <a:solidFill>
                    <a:schemeClr val="bg1"/>
                  </a:solidFill>
                </a:rPr>
                <a:t>LAND GRANT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488579" y="32181225"/>
              <a:ext cx="5277834" cy="567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86" dirty="0">
                  <a:solidFill>
                    <a:schemeClr val="bg1"/>
                  </a:solidFill>
                </a:rPr>
                <a:t>RESEARCH UNIVERSITY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2567870" y="180608"/>
            <a:ext cx="219456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388065"/>
            <a:r>
              <a:rPr lang="en-US" sz="8800" b="1" kern="0" dirty="0">
                <a:solidFill>
                  <a:schemeClr val="bg1"/>
                </a:solidFill>
              </a:rPr>
              <a:t>PROJECT TITLE</a:t>
            </a:r>
          </a:p>
        </p:txBody>
      </p:sp>
      <p:sp>
        <p:nvSpPr>
          <p:cNvPr id="3" name="Rectangle 2"/>
          <p:cNvSpPr/>
          <p:nvPr/>
        </p:nvSpPr>
        <p:spPr>
          <a:xfrm>
            <a:off x="12567870" y="1611262"/>
            <a:ext cx="219456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388065"/>
            <a:r>
              <a:rPr lang="en-US" sz="6000" kern="0" dirty="0">
                <a:solidFill>
                  <a:schemeClr val="bg1"/>
                </a:solidFill>
              </a:rPr>
              <a:t>Team Members: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567870" y="2728285"/>
            <a:ext cx="219456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388065"/>
            <a:r>
              <a:rPr lang="en-US" sz="6000" kern="0" dirty="0">
                <a:solidFill>
                  <a:schemeClr val="bg1"/>
                </a:solidFill>
              </a:rPr>
              <a:t>Mentor(s):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567870" y="3721445"/>
            <a:ext cx="219456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388065"/>
            <a:r>
              <a:rPr lang="en-US" sz="6000" kern="0" dirty="0">
                <a:solidFill>
                  <a:schemeClr val="bg1"/>
                </a:solidFill>
              </a:rPr>
              <a:t>Sponsor: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43000" y="2823820"/>
            <a:ext cx="1021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388065"/>
            <a:r>
              <a:rPr lang="en-US" sz="6000" kern="0" dirty="0">
                <a:solidFill>
                  <a:schemeClr val="bg1"/>
                </a:solidFill>
              </a:rPr>
              <a:t>SENIOR DESIGN 2022-00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986453"/>
            <a:ext cx="12960336" cy="15081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en-US" sz="6000" b="1" dirty="0"/>
              <a:t>SAMPLE HEADING </a:t>
            </a:r>
          </a:p>
          <a:p>
            <a:pPr algn="just"/>
            <a:r>
              <a:rPr lang="en-US" sz="3200" dirty="0"/>
              <a:t> </a:t>
            </a:r>
            <a:endParaRPr lang="fa-IR" sz="2400" dirty="0"/>
          </a:p>
        </p:txBody>
      </p:sp>
      <p:sp>
        <p:nvSpPr>
          <p:cNvPr id="5" name="Rectangle 4"/>
          <p:cNvSpPr/>
          <p:nvPr/>
        </p:nvSpPr>
        <p:spPr>
          <a:xfrm>
            <a:off x="762000" y="7183115"/>
            <a:ext cx="21945600" cy="57861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 dirty="0"/>
              <a:t>SAMPLE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4000"/>
              <a:t>SAMPLE</a:t>
            </a:r>
            <a:endParaRPr lang="en-US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E89231-ADEF-4B15-B491-9DB3FC6244CF}"/>
              </a:ext>
            </a:extLst>
          </p:cNvPr>
          <p:cNvSpPr txBox="1"/>
          <p:nvPr/>
        </p:nvSpPr>
        <p:spPr>
          <a:xfrm>
            <a:off x="1143000" y="800932"/>
            <a:ext cx="502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NDSU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946EAB-141C-42F2-80EB-C9F94AA040F9}"/>
              </a:ext>
            </a:extLst>
          </p:cNvPr>
          <p:cNvSpPr txBox="1"/>
          <p:nvPr/>
        </p:nvSpPr>
        <p:spPr>
          <a:xfrm>
            <a:off x="6352309" y="973959"/>
            <a:ext cx="77698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Electrical and Computer Engineering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97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97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943</TotalTime>
  <Words>36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Default Design</vt:lpstr>
      <vt:lpstr>PowerPoint Presentation</vt:lpstr>
    </vt:vector>
  </TitlesOfParts>
  <Company>University of North Dakota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Matthew Cavalli</dc:creator>
  <cp:lastModifiedBy>Jacob Glower</cp:lastModifiedBy>
  <cp:revision>69</cp:revision>
  <cp:lastPrinted>2014-03-24T23:52:06Z</cp:lastPrinted>
  <dcterms:created xsi:type="dcterms:W3CDTF">2008-12-18T15:54:05Z</dcterms:created>
  <dcterms:modified xsi:type="dcterms:W3CDTF">2022-12-05T20:52:38Z</dcterms:modified>
</cp:coreProperties>
</file>